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64" r:id="rId3"/>
    <p:sldId id="267" r:id="rId4"/>
    <p:sldId id="266" r:id="rId5"/>
    <p:sldId id="265" r:id="rId6"/>
    <p:sldId id="308" r:id="rId7"/>
    <p:sldId id="284" r:id="rId8"/>
    <p:sldId id="27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68" r:id="rId21"/>
    <p:sldId id="286" r:id="rId22"/>
    <p:sldId id="273" r:id="rId23"/>
    <p:sldId id="282" r:id="rId24"/>
    <p:sldId id="287" r:id="rId25"/>
    <p:sldId id="285" r:id="rId26"/>
    <p:sldId id="276" r:id="rId27"/>
    <p:sldId id="288" r:id="rId28"/>
    <p:sldId id="281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4" r:id="rId38"/>
    <p:sldId id="298" r:id="rId39"/>
    <p:sldId id="305" r:id="rId40"/>
    <p:sldId id="299" r:id="rId41"/>
    <p:sldId id="300" r:id="rId42"/>
    <p:sldId id="306" r:id="rId43"/>
    <p:sldId id="307" r:id="rId44"/>
    <p:sldId id="301" r:id="rId45"/>
    <p:sldId id="302" r:id="rId46"/>
    <p:sldId id="28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03" r:id="rId58"/>
    <p:sldId id="330" r:id="rId59"/>
    <p:sldId id="331" r:id="rId60"/>
    <p:sldId id="332" r:id="rId61"/>
    <p:sldId id="333" r:id="rId62"/>
    <p:sldId id="336" r:id="rId63"/>
    <p:sldId id="334" r:id="rId64"/>
    <p:sldId id="33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2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24575,'4'5'0,"-1"0"0,1 0 0,-1 0 0,0 0 0,0 0 0,-1 1 0,1 0 0,-1-1 0,0 1 0,-1 0 0,2 9 0,0 11 0,1 34 0,-3-39 0,2 479 0,-5-261 0,2 750-1365,0-954-5461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27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0 24575,'-7'0'0,"-10"0"0,-2 7 0,-4 10 0,-7 8 0,-40 73 0,-9 27-6784,1-1 6784,8-22 0,16-28-1407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42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24575,'2'-2'0,"0"0"0,1 0 0,-1 0 0,1 0 0,-1 1 0,1-1 0,0 1 0,0-1 0,0 1 0,-1 0 0,1 1 0,0-1 0,0 0 0,0 1 0,1-1 0,-1 1 0,0 0 0,0 0 0,0 0 0,0 1 0,0-1 0,0 1 0,0 0 0,0-1 0,0 1 0,0 1 0,0-1 0,-1 0 0,1 1 0,3 1 0,1 2 0,1 0 0,-1 1 0,0 0 0,0 0 0,-1 0 0,0 1 0,0 0 0,0 0 0,4 8 0,70 144 0,-27-49 0,9 13 0,-40-76 25,-18-38-199,-1 0 1,1-1-1,1 1 0,0-1 0,0 0 1,0 0-1,8 7 0,2-1-6652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69AC-8844-479D-A50A-807C9892817C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39C98-763A-4174-850E-E4A91E37D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5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39C98-763A-4174-850E-E4A91E37D0D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MASTERING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E318-00FA-3830-1BEF-01D5137A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3" y="303828"/>
            <a:ext cx="10789475" cy="3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3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A4A4-3931-4D55-98B4-9127B8E1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5" y="448201"/>
            <a:ext cx="8684626" cy="50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519BE-F3AA-4075-C1B6-1DFE7360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" y="371674"/>
            <a:ext cx="11356549" cy="4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C15C1-5919-4F02-2EDB-F2EB3C78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8" y="365495"/>
            <a:ext cx="9648934" cy="45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25EC-8A61-21CD-34DB-A8178B75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6" y="649802"/>
            <a:ext cx="9800227" cy="3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CB798-EE59-3B32-A135-C50ABDB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8" y="426857"/>
            <a:ext cx="9348555" cy="3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7DC2-A08D-494E-4CC6-C12CF9B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1" y="282439"/>
            <a:ext cx="9909981" cy="43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BA3B-DBD4-D002-D862-918B107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4" y="463121"/>
            <a:ext cx="9648561" cy="4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D5A9-6A16-07A8-6B81-759928F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8" y="0"/>
            <a:ext cx="6641729" cy="36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981D-0151-35E4-D6CB-98E3679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38" y="1998173"/>
            <a:ext cx="6716062" cy="48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D1B94-CBDE-851E-B24F-451E86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81186"/>
            <a:ext cx="9929106" cy="38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F0C7F-B45C-B2C1-E3AA-E1BFB7C76165}"/>
              </a:ext>
            </a:extLst>
          </p:cNvPr>
          <p:cNvSpPr txBox="1"/>
          <p:nvPr/>
        </p:nvSpPr>
        <p:spPr>
          <a:xfrm>
            <a:off x="532908" y="4843617"/>
            <a:ext cx="763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Mainly to find number of days between two 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CC56A-BD34-DBCF-4F99-A8D923FBF4B9}"/>
              </a:ext>
            </a:extLst>
          </p:cNvPr>
          <p:cNvSpPr txBox="1"/>
          <p:nvPr/>
        </p:nvSpPr>
        <p:spPr>
          <a:xfrm>
            <a:off x="532908" y="4258842"/>
            <a:ext cx="89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There is an  unique value for every date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D237-4B54-3503-BAF3-BD6987074EFF}"/>
              </a:ext>
            </a:extLst>
          </p:cNvPr>
          <p:cNvSpPr txBox="1"/>
          <p:nvPr/>
        </p:nvSpPr>
        <p:spPr>
          <a:xfrm>
            <a:off x="975360" y="5730240"/>
            <a:ext cx="946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Tools &gt; Options &gt; </a:t>
            </a:r>
            <a:r>
              <a:rPr lang="en-IN" sz="4000" b="1" i="1" dirty="0" err="1"/>
              <a:t>Libreoffice</a:t>
            </a:r>
            <a:r>
              <a:rPr lang="en-IN" sz="4000" b="1" i="1" dirty="0"/>
              <a:t> Calc &gt;Calculate</a:t>
            </a:r>
          </a:p>
        </p:txBody>
      </p:sp>
    </p:spTree>
    <p:extLst>
      <p:ext uri="{BB962C8B-B14F-4D97-AF65-F5344CB8AC3E}">
        <p14:creationId xmlns:p14="http://schemas.microsoft.com/office/powerpoint/2010/main" val="365555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453"/>
          <a:stretch/>
        </p:blipFill>
        <p:spPr>
          <a:xfrm>
            <a:off x="1016657" y="2646382"/>
            <a:ext cx="9753598" cy="1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F187-F09F-A0C2-D71D-E43696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72" y="364614"/>
            <a:ext cx="9660737" cy="53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5673F-5C0A-6E4B-365E-C4E37CBB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340287"/>
            <a:ext cx="8337754" cy="51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491613"/>
            <a:ext cx="10805651" cy="57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3CA42-159B-D118-54FC-165BD514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2" y="345589"/>
            <a:ext cx="8552756" cy="4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4C78-7D7D-5198-00DC-CF480A00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619432"/>
            <a:ext cx="10363199" cy="49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8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903C-1AF3-D74F-C85A-C0AF9A16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3" y="550840"/>
            <a:ext cx="9004294" cy="49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5EAFE-0974-C93F-B3AD-37DBA0F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0"/>
            <a:ext cx="10726994" cy="5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7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11E81-DA71-0CEF-4CB3-6F0EA11E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4803385"/>
            <a:ext cx="10756490" cy="967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1AE1D-9339-FDBD-E76A-1B9555EB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79803"/>
            <a:ext cx="5486399" cy="38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EA3A1-7836-D0ED-C3C9-0206C5C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1" y="410416"/>
            <a:ext cx="1040252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913C-B85B-313B-E491-491AE5F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59" y="143054"/>
            <a:ext cx="9396493" cy="47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9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93C43-DC7D-D2B5-55B8-81A08499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8" y="363794"/>
            <a:ext cx="9849976" cy="52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777A3-E8C0-0B2A-FEE3-0E15B53F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26"/>
          <a:stretch/>
        </p:blipFill>
        <p:spPr>
          <a:xfrm>
            <a:off x="717755" y="619432"/>
            <a:ext cx="1031403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1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24996-FD6A-11B9-0CED-FBFF4C5A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93286"/>
            <a:ext cx="10226040" cy="50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1EF41-3410-E2CA-9E9C-2FB665D2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868680"/>
            <a:ext cx="10713720" cy="51358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2CF7C68-6401-AB8D-9CBC-52E9B7F0694A}"/>
              </a:ext>
            </a:extLst>
          </p:cNvPr>
          <p:cNvGrpSpPr/>
          <p:nvPr/>
        </p:nvGrpSpPr>
        <p:grpSpPr>
          <a:xfrm>
            <a:off x="8678040" y="1950600"/>
            <a:ext cx="299001" cy="700200"/>
            <a:chOff x="8678040" y="1950600"/>
            <a:chExt cx="299001" cy="70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650D02-1E2C-68D9-865D-5F5021A6CFCD}"/>
                    </a:ext>
                  </a:extLst>
                </p14:cNvPr>
                <p14:cNvContentPartPr/>
                <p14:nvPr/>
              </p14:nvContentPartPr>
              <p14:xfrm>
                <a:off x="8823840" y="1950600"/>
                <a:ext cx="16200" cy="700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650D02-1E2C-68D9-865D-5F5021A6CF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15200" y="1941600"/>
                  <a:ext cx="338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B52CC7-496E-0D26-AA97-DD0A4E172C22}"/>
                    </a:ext>
                  </a:extLst>
                </p14:cNvPr>
                <p14:cNvContentPartPr/>
                <p14:nvPr/>
              </p14:nvContentPartPr>
              <p14:xfrm>
                <a:off x="8678040" y="1981560"/>
                <a:ext cx="161280" cy="20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B52CC7-496E-0D26-AA97-DD0A4E172C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9400" y="1972560"/>
                  <a:ext cx="178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6E7101-8D5C-BA3B-DD5C-B090F35162AB}"/>
                    </a:ext>
                  </a:extLst>
                </p14:cNvPr>
                <p14:cNvContentPartPr/>
                <p14:nvPr/>
              </p14:nvContentPartPr>
              <p14:xfrm>
                <a:off x="8819361" y="1998228"/>
                <a:ext cx="157680" cy="21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6E7101-8D5C-BA3B-DD5C-B090F35162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0721" y="1989228"/>
                  <a:ext cx="175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989489-BE10-C593-E5C5-48B4EE6D1E73}"/>
              </a:ext>
            </a:extLst>
          </p:cNvPr>
          <p:cNvSpPr txBox="1"/>
          <p:nvPr/>
        </p:nvSpPr>
        <p:spPr>
          <a:xfrm>
            <a:off x="8465394" y="1571497"/>
            <a:ext cx="1367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(rate/12)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B1445-49B1-614C-B6EF-84423996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1" y="411383"/>
            <a:ext cx="9136599" cy="4465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9F37F-63E0-82ED-1B56-F11533E9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105400"/>
            <a:ext cx="9944319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1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D9D63-832C-D4FC-520E-3B6B7739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28600"/>
            <a:ext cx="10317480" cy="58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BA73-F0B3-A2CB-E4D9-79BFA6F1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7" y="645673"/>
            <a:ext cx="1088230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8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39AE3-B576-3AB7-1E00-E99AD522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98120"/>
            <a:ext cx="1040891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7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0A087-1475-422C-99D1-1338E2F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441960"/>
            <a:ext cx="1094232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0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3B63-258C-6D6C-F52A-62708343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5" y="239324"/>
            <a:ext cx="10880470" cy="44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736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56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0E00-88F2-667E-1070-E7B97F9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617109"/>
            <a:ext cx="84817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254</Words>
  <Application>Microsoft Office PowerPoint</Application>
  <PresentationFormat>Widescreen</PresentationFormat>
  <Paragraphs>31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MASTERING SPREADSHEET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19</cp:revision>
  <dcterms:created xsi:type="dcterms:W3CDTF">2024-12-29T18:00:29Z</dcterms:created>
  <dcterms:modified xsi:type="dcterms:W3CDTF">2025-01-26T19:07:06Z</dcterms:modified>
</cp:coreProperties>
</file>